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A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3519" autoAdjust="0"/>
  </p:normalViewPr>
  <p:slideViewPr>
    <p:cSldViewPr>
      <p:cViewPr varScale="1">
        <p:scale>
          <a:sx n="77" d="100"/>
          <a:sy n="77" d="100"/>
        </p:scale>
        <p:origin x="17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2"/>
    </p:cViewPr>
  </p:outlineViewPr>
  <p:notesTextViewPr>
    <p:cViewPr>
      <p:scale>
        <a:sx n="200" d="100"/>
        <a:sy n="200" d="100"/>
      </p:scale>
      <p:origin x="0" y="-144"/>
    </p:cViewPr>
  </p:notesTextViewPr>
  <p:notesViewPr>
    <p:cSldViewPr>
      <p:cViewPr varScale="1">
        <p:scale>
          <a:sx n="45" d="100"/>
          <a:sy n="45" d="100"/>
        </p:scale>
        <p:origin x="2836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15344-3C64-4E09-B18E-19776AF3F14B}" type="datetimeFigureOut">
              <a:rPr lang="fr-FR" smtClean="0"/>
              <a:t>08/10/2023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54A9D-53D1-4F8D-8FA8-C797CD0C8FB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1988A-51CA-4284-B419-BF68CA3402D4}" type="datetimeFigureOut">
              <a:rPr lang="fr-FR" smtClean="0"/>
              <a:t>08/10/2023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14DC8-0BE9-4FAE-8A4A-4BE645CA90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24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A21F7-54BB-4488-9D92-E2FC4878A5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89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1CD8-0D2D-458C-879C-B85A2245BDB1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6272" cy="365125"/>
          </a:xfrm>
        </p:spPr>
        <p:txBody>
          <a:bodyPr/>
          <a:lstStyle/>
          <a:p>
            <a:pPr algn="r"/>
            <a:r>
              <a:rPr lang="fr-FR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Démonstrateur « stratégique » Mieux Accompagner les Situations d’Illettrisme (MASI) </a:t>
            </a:r>
            <a:endParaRPr lang="fr-F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82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8ADA-B006-4DB7-B915-1EAD32AA71B6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1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BE08-8866-443C-94AB-313A45DD099B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7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BF34-1D83-4F89-B87D-25D1F080F444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4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3E8A-4372-4455-BF03-4B805F894AA5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49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6ADA-3FCC-4A5B-93D4-CEC1B81846D6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4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719C-71CE-474D-89C8-40D30E67098D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06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35F0-CBE5-4376-A3CF-36AEC0518E47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7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F1A9-5BEB-4969-A5C5-3CF95E25E7B1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19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1130-3C18-4253-96E2-2B3C7816F230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872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FBA2-5247-4B90-8F16-6E4D501432D3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46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0A7C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CD26-4974-4E30-A25C-8EF8CCF18101}" type="datetime1">
              <a:rPr lang="fr-FR" smtClean="0"/>
              <a:t>08/10/2023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681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Démonstrateur « stratégique » Mieux Accompagner les Situations d’Illettrisme (MASI)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1987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4F52-FC2F-4E89-B0C2-DE5BF65678AE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15244"/>
            <a:ext cx="11890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6" y="5626100"/>
            <a:ext cx="41640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33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30A7C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lci.gouv.fr/Mediatheque/EVACOB" TargetMode="External"/><Relationship Id="rId3" Type="http://schemas.openxmlformats.org/officeDocument/2006/relationships/hyperlink" Target="http://www.anlci.gouv.fr/" TargetMode="External"/><Relationship Id="rId7" Type="http://schemas.openxmlformats.org/officeDocument/2006/relationships/hyperlink" Target="https://eva.beta.gouv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vagill.fr/" TargetMode="External"/><Relationship Id="rId5" Type="http://schemas.openxmlformats.org/officeDocument/2006/relationships/hyperlink" Target="https://illettrisme-tous-concernes.fr/" TargetMode="External"/><Relationship Id="rId10" Type="http://schemas.openxmlformats.org/officeDocument/2006/relationships/hyperlink" Target="https://www.illettrisme-journees.fr/" TargetMode="External"/><Relationship Id="rId4" Type="http://schemas.openxmlformats.org/officeDocument/2006/relationships/hyperlink" Target="https://illettrisme-cooperons.fr/" TargetMode="External"/><Relationship Id="rId9" Type="http://schemas.openxmlformats.org/officeDocument/2006/relationships/hyperlink" Target="http://www.anlci-elearn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89966-4FC5-45B4-8FD3-05753684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500" dirty="0"/>
              <a:t>L’offre de service de l’ANLCI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020ACD0B-0C3E-4E2A-BEBF-09852703C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7849" y="1340769"/>
            <a:ext cx="4038600" cy="4680520"/>
          </a:xfrm>
        </p:spPr>
        <p:txBody>
          <a:bodyPr>
            <a:noAutofit/>
          </a:bodyPr>
          <a:lstStyle/>
          <a:p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Information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Numéro Vert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fr-FR" sz="1800" dirty="0">
                <a:solidFill>
                  <a:srgbClr val="00B050"/>
                </a:solidFill>
                <a:latin typeface="+mn-lt"/>
              </a:rPr>
              <a:t>0 800 11 10 35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chemeClr val="tx1"/>
                </a:solidFill>
                <a:latin typeface="+mn-lt"/>
                <a:hlinkClick r:id="rId3"/>
              </a:rPr>
              <a:t>Site ANLCI </a:t>
            </a:r>
            <a:endParaRPr lang="fr-FR" sz="1800" dirty="0">
              <a:solidFill>
                <a:schemeClr val="tx1"/>
              </a:solidFill>
              <a:latin typeface="+mn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r-FR" sz="18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hlinkClick r:id="rId4"/>
              </a:rPr>
              <a:t>Site illettrisme coopérons</a:t>
            </a:r>
            <a:r>
              <a:rPr lang="fr-FR" sz="1800" u="sng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conférences, webinaires, etc.</a:t>
            </a:r>
            <a:endParaRPr lang="fr-FR" sz="800" dirty="0">
              <a:solidFill>
                <a:schemeClr val="tx1"/>
              </a:solidFill>
              <a:latin typeface="+mn-lt"/>
            </a:endParaRPr>
          </a:p>
          <a:p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Sensibilisation</a:t>
            </a:r>
            <a:endParaRPr lang="fr-FR" sz="18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Grand Public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fr-FR" sz="1800" dirty="0">
                <a:solidFill>
                  <a:schemeClr val="tx1"/>
                </a:solidFill>
                <a:latin typeface="+mn-lt"/>
                <a:hlinkClick r:id="rId5"/>
              </a:rPr>
              <a:t>illettrisme-tous-concernes.fr/</a:t>
            </a:r>
            <a:endParaRPr lang="fr-FR" sz="18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En entreprise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fr-FR" sz="1800" dirty="0">
                <a:solidFill>
                  <a:schemeClr val="tx1"/>
                </a:solidFill>
                <a:latin typeface="+mn-lt"/>
                <a:hlinkClick r:id="rId6"/>
              </a:rPr>
              <a:t>EVAGILL</a:t>
            </a:r>
            <a:r>
              <a:rPr lang="fr-FR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+mn-lt"/>
              </a:rPr>
              <a:t>identification des risques et mesure des impacts économiques</a:t>
            </a:r>
          </a:p>
          <a:p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Positionnement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Pour les prescripteurs : EVA </a:t>
            </a:r>
            <a:r>
              <a:rPr lang="fr-FR" sz="18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hlinkClick r:id="rId7"/>
              </a:rPr>
              <a:t>https://eva.beta.gouv.fr/</a:t>
            </a:r>
            <a:endParaRPr lang="fr-FR" sz="1800" b="1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Pour les formateurs : </a:t>
            </a:r>
            <a:r>
              <a:rPr lang="fr-FR" sz="1800" b="1" dirty="0">
                <a:solidFill>
                  <a:schemeClr val="tx1"/>
                </a:solidFill>
                <a:latin typeface="+mn-lt"/>
                <a:hlinkClick r:id="rId8"/>
              </a:rPr>
              <a:t>EVACOB</a:t>
            </a:r>
            <a:endParaRPr lang="fr-FR" sz="1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AB0845-BB22-4DFD-900A-A006B7250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40769"/>
            <a:ext cx="4038600" cy="468052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Formation / Pédagogie 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Module d’autoformation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fr-FR" sz="18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hlinkClick r:id="rId9"/>
              </a:rPr>
              <a:t>http://www.anlci-elearning.com/</a:t>
            </a:r>
            <a:endParaRPr lang="fr-FR" sz="1800" dirty="0">
              <a:latin typeface="+mn-lt"/>
              <a:ea typeface="Calibri" panose="020F0502020204030204" pitchFamily="34" charset="0"/>
            </a:endParaRPr>
          </a:p>
          <a:p>
            <a:pPr marL="557213" lvl="1" indent="-214313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Comment déceler les indices de l’illettrisme ? (15min) </a:t>
            </a:r>
          </a:p>
          <a:p>
            <a:pPr marL="557213" lvl="1" indent="-214313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Comment aborder l’illettrisme pour proposer une solution ? (1h) </a:t>
            </a:r>
          </a:p>
          <a:p>
            <a:pPr marL="557213" lvl="1" indent="-214313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Comment aborder l’illettrisme dans le monde du travail pour proposer une solution ? (1h30) 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Boîte à outils « Compétences Numériques de Base » (en cours)</a:t>
            </a:r>
          </a:p>
          <a:p>
            <a:pPr>
              <a:lnSpc>
                <a:spcPct val="107000"/>
              </a:lnSpc>
            </a:pPr>
            <a:r>
              <a:rPr lang="fr-FR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Evénementiel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1"/>
                </a:solidFill>
                <a:latin typeface="+mn-lt"/>
              </a:rPr>
              <a:t>JNAI :</a:t>
            </a:r>
            <a:r>
              <a:rPr lang="fr-FR" sz="1800" dirty="0">
                <a:latin typeface="+mn-lt"/>
              </a:rPr>
              <a:t> </a:t>
            </a:r>
            <a:r>
              <a:rPr lang="fr-FR" sz="1800" dirty="0">
                <a:latin typeface="+mn-lt"/>
                <a:hlinkClick r:id="rId10"/>
              </a:rPr>
              <a:t>https://www.illettrisme-journees.fr/</a:t>
            </a:r>
            <a:endParaRPr lang="fr-F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88205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11845</TotalTime>
  <Words>142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Thème Office</vt:lpstr>
      <vt:lpstr>L’offre de service de l’ANLCI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DELAMPLE</dc:creator>
  <cp:lastModifiedBy>Jean Luc BRUN</cp:lastModifiedBy>
  <cp:revision>70</cp:revision>
  <cp:lastPrinted>2022-01-19T19:15:16Z</cp:lastPrinted>
  <dcterms:created xsi:type="dcterms:W3CDTF">2014-11-17T10:21:22Z</dcterms:created>
  <dcterms:modified xsi:type="dcterms:W3CDTF">2023-10-08T06:54:40Z</dcterms:modified>
</cp:coreProperties>
</file>